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5AA227-49A7-0D4C-8AA7-9F645ECCDE32}" v="2" dt="2026-04-17T07:17:58.7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7:58.744" v="17"/>
      <pc:docMkLst>
        <pc:docMk/>
      </pc:docMkLst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31:01.691" v="9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31:01.691" v="9"/>
          <ac:picMkLst>
            <pc:docMk/>
            <pc:sldMk cId="2433374918" sldId="257"/>
            <ac:picMk id="2" creationId="{CA821BAF-4AB0-D3CE-7668-47549886560B}"/>
          </ac:picMkLst>
        </pc:picChg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961175811" sldId="260"/>
        </pc:sldMkLst>
      </pc:sldChg>
      <pc:sldChg chg="modSp ord">
        <pc:chgData name="Hanne Liv Gryting" userId="d55e2bfa-772b-47b3-a105-54a9f5c6fbde" providerId="ADAL" clId="{F047557D-4E65-51B3-8759-A83AB81584A5}" dt="2026-04-17T07:17:58.744" v="17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7:58.744" v="17"/>
          <ac:spMkLst>
            <pc:docMk/>
            <pc:sldMk cId="830559130" sldId="262"/>
            <ac:spMk id="2" creationId="{9FF986F0-11D8-2617-B18F-EF2B9CEA7E28}"/>
          </ac:spMkLst>
        </pc:spChg>
      </pc:sldChg>
      <pc:sldChg chg="new">
        <pc:chgData name="Hanne Liv Gryting" userId="d55e2bfa-772b-47b3-a105-54a9f5c6fbde" providerId="ADAL" clId="{F047557D-4E65-51B3-8759-A83AB81584A5}" dt="2026-04-17T06:31:14.640" v="11" actId="680"/>
        <pc:sldMkLst>
          <pc:docMk/>
          <pc:sldMk cId="223062405" sldId="263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791775924" sldId="263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891369840" sldId="264"/>
        </pc:sldMkLst>
      </pc:sldChg>
      <pc:sldChg chg="new ord">
        <pc:chgData name="Hanne Liv Gryting" userId="d55e2bfa-772b-47b3-a105-54a9f5c6fbde" providerId="ADAL" clId="{F047557D-4E65-51B3-8759-A83AB81584A5}" dt="2026-04-17T06:31:33.341" v="16" actId="20578"/>
        <pc:sldMkLst>
          <pc:docMk/>
          <pc:sldMk cId="2750717912" sldId="264"/>
        </pc:sldMkLst>
      </pc:sldChg>
      <pc:sldChg chg="new">
        <pc:chgData name="Hanne Liv Gryting" userId="d55e2bfa-772b-47b3-a105-54a9f5c6fbde" providerId="ADAL" clId="{F047557D-4E65-51B3-8759-A83AB81584A5}" dt="2026-04-17T06:31:20.588" v="13" actId="680"/>
        <pc:sldMkLst>
          <pc:docMk/>
          <pc:sldMk cId="696029263" sldId="265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31:08.411" v="10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30:50.357" v="8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30:50.357" v="8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30:33.076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30:50.357" v="8" actId="14100"/>
            <ac:picMkLst>
              <pc:docMk/>
              <pc:sldMasterMk cId="3838146109" sldId="2147483648"/>
              <pc:sldLayoutMk cId="53344019" sldId="2147483696"/>
              <ac:picMk id="4" creationId="{5D28AA48-54E5-B7A2-B45A-9750262B7F6A}"/>
            </ac:picMkLst>
          </pc:picChg>
          <pc:picChg chg="del">
            <ac:chgData name="Hanne Liv Gryting" userId="d55e2bfa-772b-47b3-a105-54a9f5c6fbde" providerId="ADAL" clId="{F047557D-4E65-51B3-8759-A83AB81584A5}" dt="2026-04-17T06:30:32.259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30:33.990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30:34.778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30:35.236" v="4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Font, symbol&#10;&#10;KI-generert innhold kan være feil.">
            <a:extLst>
              <a:ext uri="{FF2B5EF4-FFF2-40B4-BE49-F238E27FC236}">
                <a16:creationId xmlns:a16="http://schemas.microsoft.com/office/drawing/2014/main" id="{5D28AA48-54E5-B7A2-B45A-9750262B7F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BA3518-09E2-0F71-9B42-2D38BBDE42C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087BCF2-FA35-0E20-E51B-4C31E8E65A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6F93044-9AC9-605E-0E57-CCDC31F1FC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7093172-72C2-1420-99D2-0B6F8FCCB0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F21621F4-B8F8-1FB7-D09E-EB034D3DBF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46125A1E-2E6F-149A-114B-AC1B925943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F1D780C-703A-B6A8-8B62-185AA86698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84A3E2BD-119C-08FB-36AE-7B501F7D20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F79A064C-464A-7336-6FC7-346C3FF8AD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EB06F462-44B8-F549-E92C-A96C4EE980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8B0E8E66-DF5B-E5D8-8470-5C75040B99D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91E24750-C709-25CD-D3B2-BFA6C98C7E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A386C7DE-93AF-3212-6B63-CAF318B027D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2AD9D48-5509-2C75-D39C-2C378AF41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6B174F30-6C3A-510F-6873-B267EC6544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81261D26-A75B-9E95-3387-3B2FA85F82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51BE48C6-7664-FFC5-5F24-5DE96EBA55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8E3F2A3-C900-ED89-BE33-6119B89637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75EF2B3-BE44-6920-ED03-B68A7DD82C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29C8F5-1202-4605-E9D2-0A6AAC8210A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68ACF8B6-0180-06E8-706D-0354D4DB70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1A3C4E0-586E-2E1F-8A8E-DDD74CE5FB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1" y="25661"/>
            <a:ext cx="6857999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626940-B878-31C4-C22B-877C872209F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1" y="25661"/>
            <a:ext cx="6857999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B6A8A5F-D2FE-8845-93BC-E93ED59F92B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1" y="25661"/>
            <a:ext cx="6857999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AE6C2C8-0348-F729-694A-F69847F654F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1" y="25661"/>
            <a:ext cx="6857999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7424BE-D4A9-D20F-F851-08486A9A6C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F538243A-78B2-3C4E-DA27-B5BA451801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EC61E38C-B7B6-C2E3-F252-11580806887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7183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9C7DCEF-08E3-692A-F05F-E4EF196697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7183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623CA054-BDB1-6337-A531-9E7ADE95F95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A988B97-9BF9-7F4D-8C66-3C566C73287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77183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F984849-1005-2657-3974-31EAFBDC50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CBBEBEF-96CF-6FC7-A369-3450AECD65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3062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C2B5AF1-B497-22DA-B189-39044BD27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74363FF-E82B-5189-1A50-EB03018E435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D1138ED2-61D1-5E0E-13F1-0A526A919926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6029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A11A5C2-A134-E01A-1EE9-0E3C139131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15EE1997-9CF0-C2BF-AAA1-2579D500BF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50717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821BAF-4AB0-D3CE-7668-47549886560B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EEDA6827-D35D-4932-8D81-0934EB300E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C960C20-436C-4589-BD0E-FA7DDD8562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37D1D0-16C5-4011-9EAC-2173D2E315E4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30a71399-637f-4a89-8bae-72aa2dedfa27"/>
    <ds:schemaRef ds:uri="7f71b5f3-c6b4-4442-86ee-8130fab3113a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2953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45</cp:revision>
  <dcterms:created xsi:type="dcterms:W3CDTF">2025-09-10T11:13:11Z</dcterms:created>
  <dcterms:modified xsi:type="dcterms:W3CDTF">2026-04-17T07:18:00Z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